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1" d="100"/>
          <a:sy n="21" d="100"/>
        </p:scale>
        <p:origin x="306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2387600" y="5975349"/>
            <a:ext cx="19621500" cy="1028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1231900" y="1409700"/>
            <a:ext cx="21907500" cy="2057400"/>
          </a:xfrm>
          <a:prstGeom prst="rect">
            <a:avLst/>
          </a:prstGeom>
        </p:spPr>
        <p:txBody>
          <a:bodyPr anchor="t"/>
          <a:lstStyle>
            <a:lvl1pPr algn="l">
              <a:defRPr sz="8600" cap="all" spc="1375"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1231900" y="698500"/>
            <a:ext cx="21907500" cy="711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2286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4572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6858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9144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ldNum" sz="quarter" idx="2"/>
          </p:nvPr>
        </p:nvSpPr>
        <p:spPr>
          <a:xfrm>
            <a:off x="11950790" y="13049250"/>
            <a:ext cx="431293" cy="5207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2" y="0"/>
            <a:ext cx="24380824" cy="13719177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xfrm>
            <a:off x="1841262" y="4261837"/>
            <a:ext cx="20723703" cy="2940731"/>
          </a:xfrm>
          <a:prstGeom prst="rect">
            <a:avLst/>
          </a:prstGeom>
        </p:spPr>
        <p:txBody>
          <a:bodyPr lIns="108850" tIns="108850" rIns="108850" bIns="108850"/>
          <a:lstStyle>
            <a:lvl1pPr defTabSz="2177003">
              <a:defRPr sz="10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标题文本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3669824" y="7774199"/>
            <a:ext cx="17066579" cy="3506013"/>
          </a:xfrm>
          <a:prstGeom prst="rect">
            <a:avLst/>
          </a:prstGeom>
        </p:spPr>
        <p:txBody>
          <a:bodyPr lIns="108850" tIns="108850" rIns="108850" bIns="108850" anchor="t"/>
          <a:lstStyle>
            <a:lvl1pPr marL="0" indent="0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544250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1088501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632753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2177003" algn="ctr" defTabSz="2177003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22571122" y="12768804"/>
            <a:ext cx="603365" cy="624101"/>
          </a:xfrm>
          <a:prstGeom prst="rect">
            <a:avLst/>
          </a:prstGeom>
        </p:spPr>
        <p:txBody>
          <a:bodyPr lIns="108850" tIns="108850" rIns="108850" bIns="108850" anchor="ctr"/>
          <a:lstStyle>
            <a:lvl1pPr algn="r" defTabSz="2177003">
              <a:defRPr sz="2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65623" y="4591744"/>
            <a:ext cx="24252755" cy="379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8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altLang="zh-CN" dirty="0" smtClean="0"/>
              <a:t>2019</a:t>
            </a:r>
            <a:r>
              <a:rPr lang="zh-CN" altLang="en-US" dirty="0" smtClean="0"/>
              <a:t>年</a:t>
            </a:r>
            <a:r>
              <a:rPr lang="zh-CN" altLang="en-US" dirty="0"/>
              <a:t>“国</a:t>
            </a:r>
            <a:r>
              <a:rPr lang="zh-CN" altLang="en-US" dirty="0" smtClean="0"/>
              <a:t>科大杯</a:t>
            </a:r>
            <a:r>
              <a:rPr lang="zh-CN" altLang="en-US" dirty="0"/>
              <a:t>”创新创业大赛</a:t>
            </a:r>
            <a:r>
              <a:rPr dirty="0" err="1" smtClean="0"/>
              <a:t>参赛项目</a:t>
            </a:r>
            <a:r>
              <a:rPr dirty="0"/>
              <a:t/>
            </a:r>
            <a:br>
              <a:rPr dirty="0"/>
            </a:br>
            <a:r>
              <a:rPr dirty="0" err="1"/>
              <a:t>商业计划书PPT模板</a:t>
            </a:r>
            <a:endParaRPr dirty="0"/>
          </a:p>
        </p:txBody>
      </p:sp>
      <p:sp>
        <p:nvSpPr>
          <p:cNvPr id="141" name="Shape 141"/>
          <p:cNvSpPr/>
          <p:nvPr/>
        </p:nvSpPr>
        <p:spPr>
          <a:xfrm>
            <a:off x="2392363" y="11533817"/>
            <a:ext cx="19621501" cy="1272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1">
              <a:def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 smtClean="0"/>
              <a:t>团队名称</a:t>
            </a:r>
            <a:endParaRPr lang="en-US" altLang="zh-CN" dirty="0" smtClean="0"/>
          </a:p>
          <a:p>
            <a:pPr lvl="1">
              <a:def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mtClean="0"/>
              <a:t>项目名称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说在最后的话</a:t>
            </a:r>
          </a:p>
        </p:txBody>
      </p:sp>
      <p:sp>
        <p:nvSpPr>
          <p:cNvPr id="175" name="Shape 175"/>
          <p:cNvSpPr>
            <a:spLocks noGrp="1"/>
          </p:cNvSpPr>
          <p:nvPr>
            <p:ph type="body" idx="4294967295"/>
          </p:nvPr>
        </p:nvSpPr>
        <p:spPr>
          <a:xfrm>
            <a:off x="1171702" y="4127563"/>
            <a:ext cx="22040597" cy="9377336"/>
          </a:xfrm>
          <a:prstGeom prst="rect">
            <a:avLst/>
          </a:prstGeom>
        </p:spPr>
        <p:txBody>
          <a:bodyPr/>
          <a:lstStyle/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t>1、</a:t>
            </a:r>
            <a:r>
              <a:rPr>
                <a:solidFill>
                  <a:schemeClr val="accent5"/>
                </a:solidFill>
              </a:rPr>
              <a:t>该模板中的主要内容是项目的内容要素，建议务必在各自项目材料中进行体现。至于每部分（每页）的现有标题，仅供参考和说明使用，各项目可自行发挥。</a:t>
            </a:r>
          </a:p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t>2、投资人很看重商业计划书的PPT，以此来判断创业团队的综合素质。因此，见商业计划书如见团队，第一印象非常重要。一份逻辑清晰、文字精炼、观点鲜明、视觉美观的PPT非常重要。创业团队必须要会写和会讲PPT</a:t>
            </a:r>
          </a:p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t>3、如果想提升PPT水平，建议多学习苹果、小米、华为、乐视、罗辑思维等产品发布或对外演讲的PPT，包括他们的文字和视觉</a:t>
            </a:r>
          </a:p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t>4、</a:t>
            </a:r>
            <a:r>
              <a:rPr>
                <a:solidFill>
                  <a:schemeClr val="accent5"/>
                </a:solidFill>
              </a:rPr>
              <a:t>强烈不建议封面标题直接用公司名字（尤其是对于尚未成立公司的项目）</a:t>
            </a:r>
            <a:r>
              <a:t>，因为看公司名并不知道你公司做什么，太不利于建立评委对项目的第一印象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body" idx="14"/>
          </p:nvPr>
        </p:nvSpPr>
        <p:spPr>
          <a:xfrm>
            <a:off x="65623" y="5372099"/>
            <a:ext cx="24252755" cy="22352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/>
              <a:t>项目名称：一句话描述</a:t>
            </a:r>
            <a:r>
              <a:rPr dirty="0"/>
              <a:t/>
            </a:r>
            <a:br>
              <a:rPr dirty="0"/>
            </a:br>
            <a:r>
              <a:rPr sz="4000" b="0" dirty="0">
                <a:latin typeface="+mn-lt"/>
                <a:ea typeface="+mn-ea"/>
                <a:cs typeface="+mn-cs"/>
                <a:sym typeface="Helvetica Light"/>
              </a:rPr>
              <a:t>（</a:t>
            </a:r>
            <a:r>
              <a:rPr sz="4000" b="0" dirty="0" err="1">
                <a:latin typeface="+mn-lt"/>
                <a:ea typeface="+mn-ea"/>
                <a:cs typeface="+mn-cs"/>
                <a:sym typeface="Helvetica Light"/>
              </a:rPr>
              <a:t>例如：小米电视：打造年轻人的第一台电视</a:t>
            </a:r>
            <a:r>
              <a:rPr sz="4000" b="0" dirty="0">
                <a:latin typeface="+mn-lt"/>
                <a:ea typeface="+mn-ea"/>
                <a:cs typeface="+mn-cs"/>
                <a:sym typeface="Helvetica Light"/>
              </a:rPr>
              <a:t>）</a:t>
            </a:r>
          </a:p>
        </p:txBody>
      </p:sp>
      <p:sp>
        <p:nvSpPr>
          <p:cNvPr id="144" name="Shape 144"/>
          <p:cNvSpPr/>
          <p:nvPr/>
        </p:nvSpPr>
        <p:spPr>
          <a:xfrm>
            <a:off x="2381249" y="9856611"/>
            <a:ext cx="19621501" cy="24416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 smtClean="0"/>
              <a:t>项目</a:t>
            </a:r>
            <a:r>
              <a:rPr dirty="0" err="1" smtClean="0"/>
              <a:t>组别</a:t>
            </a:r>
            <a:endParaRPr lang="en-US" dirty="0" smtClean="0"/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smtClean="0"/>
              <a:t>项目类型</a:t>
            </a:r>
            <a:r>
              <a:rPr dirty="0"/>
              <a:t/>
            </a:r>
            <a:br>
              <a:rPr dirty="0"/>
            </a:br>
            <a:r>
              <a:rPr dirty="0" err="1" smtClean="0"/>
              <a:t>所属</a:t>
            </a:r>
            <a:r>
              <a:rPr lang="zh-CN" altLang="en-US" dirty="0" smtClean="0"/>
              <a:t>单位</a:t>
            </a:r>
            <a:endParaRPr dirty="0"/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/>
              <a:t>联系信息（姓名</a:t>
            </a:r>
            <a:r>
              <a:rPr dirty="0"/>
              <a:t>/</a:t>
            </a:r>
            <a:r>
              <a:rPr dirty="0" err="1"/>
              <a:t>联系方式</a:t>
            </a:r>
            <a:r>
              <a:rPr dirty="0"/>
              <a:t>）</a:t>
            </a:r>
          </a:p>
        </p:txBody>
      </p:sp>
      <p:sp>
        <p:nvSpPr>
          <p:cNvPr id="145" name="Shape 14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封面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第一部分（1-2页）</a:t>
            </a:r>
            <a:r>
              <a:t/>
            </a:r>
            <a:br/>
            <a:r>
              <a:t>Why？Why Now？分析市场现状和行业背景</a:t>
            </a:r>
          </a:p>
        </p:txBody>
      </p:sp>
      <p:sp>
        <p:nvSpPr>
          <p:cNvPr id="148" name="Shape 148"/>
          <p:cNvSpPr>
            <a:spLocks noGrp="1"/>
          </p:cNvSpPr>
          <p:nvPr>
            <p:ph type="body" idx="4294967295"/>
          </p:nvPr>
        </p:nvSpPr>
        <p:spPr>
          <a:xfrm>
            <a:off x="1171702" y="5087750"/>
            <a:ext cx="22040597" cy="765409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1、讲清楚项目相关的行业背景、市场发展趋势、市场空间（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注意行业市场分析要具体且有针对性，与所要做的事要紧密相关，避免空泛论述）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2、要描述在目前的市场背景下，你发现了一个什么样的痛点，或需求点/机会点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（在分析这个痛点时，如已有解决相关痛点的产品或服务，可能需要简要分析已有的产品或服务存在的不足，表明当前的商业机会） 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3、说明目前正是做这件事情的最正确的时间</a:t>
            </a:r>
          </a:p>
        </p:txBody>
      </p:sp>
      <p:sp>
        <p:nvSpPr>
          <p:cNvPr id="149" name="Shape 14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第二部分（1页）</a:t>
            </a:r>
            <a:br>
              <a:rPr>
                <a:solidFill>
                  <a:schemeClr val="accent1"/>
                </a:solidFill>
              </a:rPr>
            </a:br>
            <a:r>
              <a:t>What？讲清楚你要做什么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idx="4294967295"/>
          </p:nvPr>
        </p:nvSpPr>
        <p:spPr>
          <a:xfrm>
            <a:off x="1171702" y="5085705"/>
            <a:ext cx="22040597" cy="754829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讲清楚你准备干一件什么事。不要整页PPT都是大段文字，你要做的事应该是一两句话就能说清楚。最好能配上简单的上下游图或功能示意图或简要流程框图，让人对项目一目了然。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/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/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400"/>
              <a:t>关于内容，有两点需要注意：</a:t>
            </a:r>
            <a:br>
              <a:rPr sz="3400"/>
            </a:br>
            <a:r>
              <a:rPr sz="3400" b="0">
                <a:latin typeface="+mn-lt"/>
                <a:ea typeface="+mn-ea"/>
                <a:cs typeface="+mn-cs"/>
                <a:sym typeface="Helvetica Light"/>
              </a:rPr>
              <a:t>1、不要追求大而全，要专注聚焦，表明你就想做一件事，而且就想解决这件事中的某一个关键问题</a:t>
            </a:r>
            <a:br>
              <a:rPr sz="3400" b="0">
                <a:latin typeface="+mn-lt"/>
                <a:ea typeface="+mn-ea"/>
                <a:cs typeface="+mn-cs"/>
                <a:sym typeface="Helvetica Light"/>
              </a:rPr>
            </a:br>
            <a:r>
              <a:rPr sz="3400" b="0">
                <a:latin typeface="+mn-lt"/>
                <a:ea typeface="+mn-ea"/>
                <a:cs typeface="+mn-cs"/>
                <a:sym typeface="Helvetica Light"/>
              </a:rPr>
              <a:t>2、不建议盲目跟风，追随投资热点</a:t>
            </a:r>
          </a:p>
        </p:txBody>
      </p:sp>
      <p:sp>
        <p:nvSpPr>
          <p:cNvPr id="153" name="Shape 153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r>
              <a:t/>
            </a:r>
            <a:br/>
            <a:r>
              <a:t>How？如何做以及现状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idx="4294967295"/>
          </p:nvPr>
        </p:nvSpPr>
        <p:spPr>
          <a:xfrm>
            <a:off x="1171702" y="5073121"/>
            <a:ext cx="22040597" cy="757331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1、讲清楚你有什么样的解决方案，或者什么样的产品，能够解决第一部分发现的痛点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（你的方案或者产品是什么，提供了怎样的功能？ ）</a:t>
            </a:r>
            <a:r>
              <a:rPr sz="4600"/>
              <a:t/>
            </a:r>
            <a:br>
              <a:rPr sz="4600"/>
            </a:br>
            <a:r>
              <a:rPr sz="4600"/>
              <a:t>2、你的产品将面对的用户群是谁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（一定要有清晰的目标用户群定位）</a:t>
            </a:r>
            <a:r>
              <a:rPr sz="4600"/>
              <a:t/>
            </a:r>
            <a:br>
              <a:rPr sz="4600"/>
            </a:br>
            <a:r>
              <a:rPr sz="4600"/>
              <a:t>3、说明你的产品或解决方案的竞争力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（为什么这件事情你能做，而别人不能做？或者为什么你能比别人干得好？你的特别的核心竞争力是什么，你与众不同的地方是什么？比如是否具备科研成果转化背景或拥有有价值的知识产权等）</a:t>
            </a:r>
          </a:p>
        </p:txBody>
      </p:sp>
      <p:sp>
        <p:nvSpPr>
          <p:cNvPr id="157" name="Shape 157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body" idx="4294967295"/>
          </p:nvPr>
        </p:nvSpPr>
        <p:spPr>
          <a:xfrm>
            <a:off x="1171702" y="5073121"/>
            <a:ext cx="22040597" cy="7850773"/>
          </a:xfrm>
          <a:prstGeom prst="rect">
            <a:avLst/>
          </a:prstGeom>
        </p:spPr>
        <p:txBody>
          <a:bodyPr/>
          <a:lstStyle/>
          <a:p>
            <a:pPr marL="615950" indent="-615950" defTabSz="800735">
              <a:lnSpc>
                <a:spcPct val="120000"/>
              </a:lnSpc>
              <a:spcBef>
                <a:spcPts val="5700"/>
              </a:spcBef>
              <a:defRPr sz="5044"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462"/>
              <a:t>4、说明你未来将如何挣钱，即你的商业模式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（如果真的不知道怎么挣钱，或者是太早期的2C项目，你可以不说，但关键得让听众觉得你的产品真的对用户有价值，有可能能做大）</a:t>
            </a:r>
            <a:br>
              <a:rPr sz="4462" b="0">
                <a:latin typeface="+mn-lt"/>
                <a:ea typeface="+mn-ea"/>
                <a:cs typeface="+mn-cs"/>
                <a:sym typeface="Helvetica Light"/>
              </a:rPr>
            </a:br>
            <a:r>
              <a:rPr sz="4462"/>
              <a:t>5）横向竞品对比分析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（做关键维度对比分析。一定要客观、真实，优劣势可能都有）</a:t>
            </a:r>
            <a:r>
              <a:rPr sz="4462"/>
              <a:t/>
            </a:r>
            <a:br>
              <a:rPr sz="4462"/>
            </a:br>
            <a:r>
              <a:rPr sz="4462"/>
              <a:t>6）产品的研发、生产、市场、销售等相关策略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（如果项目处于太早期（如产品还在概念、想法或设计阶段），该部分的市场、销售等不是重点，简要说明即可）</a:t>
            </a:r>
            <a:br>
              <a:rPr sz="4462" b="0">
                <a:latin typeface="+mn-lt"/>
                <a:ea typeface="+mn-ea"/>
                <a:cs typeface="+mn-cs"/>
                <a:sym typeface="Helvetica Light"/>
              </a:rPr>
            </a:br>
            <a:r>
              <a:rPr sz="4462"/>
              <a:t>7）目前已经达成的里程碑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（产品、研发、销售等关键环节的进展，尽量用数据）</a:t>
            </a:r>
          </a:p>
        </p:txBody>
      </p:sp>
      <p:sp>
        <p:nvSpPr>
          <p:cNvPr id="160" name="Shape 160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  <p:sp>
        <p:nvSpPr>
          <p:cNvPr id="161" name="Shape 161"/>
          <p:cNvSpPr/>
          <p:nvPr/>
        </p:nvSpPr>
        <p:spPr>
          <a:xfrm>
            <a:off x="612660" y="1024242"/>
            <a:ext cx="23158679" cy="294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r>
              <a:t/>
            </a:r>
            <a:br/>
            <a:r>
              <a:t>How？如何做以及现状（续）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第四部分（1页）</a:t>
            </a:r>
            <a:r>
              <a:t/>
            </a:r>
            <a:br/>
            <a:r>
              <a:t>Who？项目团队</a:t>
            </a:r>
          </a:p>
        </p:txBody>
      </p:sp>
      <p:sp>
        <p:nvSpPr>
          <p:cNvPr id="164" name="Shape 164"/>
          <p:cNvSpPr>
            <a:spLocks noGrp="1"/>
          </p:cNvSpPr>
          <p:nvPr>
            <p:ph type="body" idx="4294967295"/>
          </p:nvPr>
        </p:nvSpPr>
        <p:spPr>
          <a:xfrm>
            <a:off x="1171702" y="5049167"/>
            <a:ext cx="22040597" cy="71217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1、讲清楚团队的人员组成、分工和股份比例</a:t>
            </a:r>
            <a:br>
              <a:rPr sz="4600"/>
            </a:br>
            <a:r>
              <a:rPr sz="4600"/>
              <a:t>2、团队要有合理分工，需要介绍团队主要成员的背景和特长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（强调个人的能力适合该岗位，团队的组合适合创业项目）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3、说清楚你们团队的优势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（要让听众相信为什么这个事情你们这个团队来做，会更靠谱，会更容易成。如果是科技成果转化项目，有必要说明老师在团队中的角色）</a:t>
            </a:r>
          </a:p>
        </p:txBody>
      </p:sp>
      <p:sp>
        <p:nvSpPr>
          <p:cNvPr id="165" name="Shape 16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第五部分（1页）</a:t>
            </a:r>
            <a:r>
              <a:t/>
            </a:r>
            <a:br/>
            <a:r>
              <a:t>How much？财务预测与融资计划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4294967295"/>
          </p:nvPr>
        </p:nvSpPr>
        <p:spPr>
          <a:xfrm>
            <a:off x="1171702" y="5049168"/>
            <a:ext cx="22040597" cy="712177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1、说说未来一年或者六个月需要多少钱，释放多少股份，用这些钱干什么？达成什么目标？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（不建议写未来3年，甚至5年的财务预测，除非是已经非常成熟的项目） 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2、目前的估值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（最好简述估值逻辑，是基于市盈率*利润，还是基于市销率*销售收入，还是基于对标等方式算出来的）</a:t>
            </a:r>
            <a:r>
              <a:rPr sz="4600"/>
              <a:t> </a:t>
            </a:r>
            <a:br>
              <a:rPr sz="4600"/>
            </a:br>
            <a:r>
              <a:rPr sz="4600"/>
              <a:t>3、之前的融资情况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（如果有的话） </a:t>
            </a:r>
          </a:p>
        </p:txBody>
      </p:sp>
      <p:sp>
        <p:nvSpPr>
          <p:cNvPr id="169" name="Shape 16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body" idx="14"/>
          </p:nvPr>
        </p:nvSpPr>
        <p:spPr>
          <a:xfrm>
            <a:off x="65623" y="5727699"/>
            <a:ext cx="24252755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结束语</a:t>
            </a:r>
          </a:p>
        </p:txBody>
      </p:sp>
      <p:sp>
        <p:nvSpPr>
          <p:cNvPr id="172" name="Shape 172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封底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138</Words>
  <Application>Microsoft Office PowerPoint</Application>
  <PresentationFormat>自定义</PresentationFormat>
  <Paragraphs>33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Avenir Book</vt:lpstr>
      <vt:lpstr>Avenir Light</vt:lpstr>
      <vt:lpstr>Helvetica Light</vt:lpstr>
      <vt:lpstr>Helvetica Neue</vt:lpstr>
      <vt:lpstr>Calibri</vt:lpstr>
      <vt:lpstr>Helvetica</vt:lpstr>
      <vt:lpstr>White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Li Xining</cp:lastModifiedBy>
  <cp:revision>5</cp:revision>
  <dcterms:modified xsi:type="dcterms:W3CDTF">2019-03-04T05:32:13Z</dcterms:modified>
</cp:coreProperties>
</file>